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20"/>
  </p:notesMasterIdLst>
  <p:sldIdLst>
    <p:sldId id="365" r:id="rId2"/>
    <p:sldId id="467" r:id="rId3"/>
    <p:sldId id="514" r:id="rId4"/>
    <p:sldId id="515" r:id="rId5"/>
    <p:sldId id="516" r:id="rId6"/>
    <p:sldId id="517" r:id="rId7"/>
    <p:sldId id="518" r:id="rId8"/>
    <p:sldId id="532" r:id="rId9"/>
    <p:sldId id="519" r:id="rId10"/>
    <p:sldId id="520" r:id="rId11"/>
    <p:sldId id="521" r:id="rId12"/>
    <p:sldId id="522" r:id="rId13"/>
    <p:sldId id="523" r:id="rId14"/>
    <p:sldId id="524" r:id="rId15"/>
    <p:sldId id="529" r:id="rId16"/>
    <p:sldId id="526" r:id="rId17"/>
    <p:sldId id="530" r:id="rId18"/>
    <p:sldId id="531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59" autoAdjust="0"/>
    <p:restoredTop sz="93891"/>
  </p:normalViewPr>
  <p:slideViewPr>
    <p:cSldViewPr>
      <p:cViewPr varScale="1">
        <p:scale>
          <a:sx n="69" d="100"/>
          <a:sy n="69" d="100"/>
        </p:scale>
        <p:origin x="157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232421-1224-4EEC-9186-4904AD58F03B}" type="slidenum">
              <a:rPr lang="en-US" smtClean="0">
                <a:latin typeface="Arial" charset="0"/>
              </a:rPr>
              <a:pPr eaLnBrk="1" hangingPunct="1"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8078-263D-4571-A5A9-F0089DD1BD5E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39C11-0DC3-4C41-9EF0-CA38893E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5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4FD1-FFAA-44AF-9F32-F25A8CF253FF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3D62-F8E0-47B6-AF26-44C491CA1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006E5-B3E2-41E1-993F-6F67C6DD0229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CCDA4-A51C-4B3E-ADB5-A8F81FF78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0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E0E9-1DB9-4E03-A37A-ADA751E78D6F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1EBA3-8EED-4729-8C81-537DA9921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FBEA4-BFE9-4F30-ABAC-DA394EFA2439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068B1-BD1F-4960-8D4A-6E2F359CB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1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ECE2B-9A83-4AE9-9A9C-A3F960A7389C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51E4-5089-47CA-9C57-3D7CCEE88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3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0D99-0965-4EBA-BEA8-A75F631C8065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EB04-E71C-4969-934B-F32F708CF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3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075C-E8CB-4995-B748-CA421675D725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B537A-7504-4F0B-B283-B266AB72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8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1F9F-25B3-4FCD-929C-DE10DE9F9C5A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34936-8FFC-47BF-A1A4-D181D6EF7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7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BBA8-0718-49C5-831F-458024449083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B131-F68E-419E-A313-29C60861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1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C7336-E93E-43E9-8E4E-F7750090DCD4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5B24-A692-49A4-B0A5-31AE1CC1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/>
              <a:pPr>
                <a:defRPr/>
              </a:pPr>
              <a:t>11/1/16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1157D2DF-4015-4712-8E15-9173A0F43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2" r:id="rId4"/>
    <p:sldLayoutId id="2147483819" r:id="rId5"/>
    <p:sldLayoutId id="2147483813" r:id="rId6"/>
    <p:sldLayoutId id="2147483820" r:id="rId7"/>
    <p:sldLayoutId id="2147483821" r:id="rId8"/>
    <p:sldLayoutId id="2147483822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7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762000" y="457200"/>
            <a:ext cx="3352800" cy="14716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dirty="0" smtClean="0">
                <a:solidFill>
                  <a:schemeClr val="tx2">
                    <a:satMod val="130000"/>
                  </a:schemeClr>
                </a:solidFill>
              </a:rPr>
              <a:t>UNITÉ </a:t>
            </a:r>
            <a:r>
              <a:rPr lang="fr-FR" sz="4800" dirty="0" smtClean="0">
                <a:solidFill>
                  <a:schemeClr val="tx2">
                    <a:satMod val="130000"/>
                  </a:schemeClr>
                </a:solidFill>
              </a:rPr>
              <a:t>2</a:t>
            </a:r>
            <a:br>
              <a:rPr lang="fr-FR" sz="4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fr-FR" sz="4800" dirty="0" smtClean="0">
                <a:solidFill>
                  <a:schemeClr val="tx2">
                    <a:satMod val="130000"/>
                  </a:schemeClr>
                </a:solidFill>
              </a:rPr>
              <a:t>T’es branché</a:t>
            </a:r>
            <a:endParaRPr lang="fr-FR" sz="48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2590800"/>
            <a:ext cx="6400800" cy="17526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i="1" dirty="0" smtClean="0"/>
              <a:t>Le </a:t>
            </a:r>
            <a:r>
              <a:rPr lang="en-US" i="1" dirty="0" err="1" smtClean="0"/>
              <a:t>rendez-vous</a:t>
            </a:r>
            <a:r>
              <a:rPr lang="en-US" i="1" dirty="0" smtClean="0"/>
              <a:t> de Leila et </a:t>
            </a:r>
            <a:r>
              <a:rPr lang="en-US" i="1" dirty="0" err="1" smtClean="0"/>
              <a:t>Alexandre</a:t>
            </a:r>
            <a:r>
              <a:rPr lang="en-US" i="1" dirty="0" smtClean="0"/>
              <a:t> </a:t>
            </a:r>
            <a:endParaRPr lang="fr-FR" i="1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304800"/>
            <a:ext cx="1616075" cy="18738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81000"/>
            <a:ext cx="1940317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6.  Aurélie, toi aussi tu ____________ (</a:t>
            </a:r>
            <a:r>
              <a:rPr lang="fr-FR" dirty="0" smtClean="0">
                <a:solidFill>
                  <a:srgbClr val="FF0000"/>
                </a:solidFill>
              </a:rPr>
              <a:t>être</a:t>
            </a:r>
            <a:r>
              <a:rPr lang="fr-FR" dirty="0" smtClean="0"/>
              <a:t>) à Paris avec nous. »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1426743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smtClean="0"/>
              <a:t>as </a:t>
            </a:r>
            <a:r>
              <a:rPr lang="en-US" sz="3600" dirty="0" err="1" smtClean="0"/>
              <a:t>été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6" name="Picture 5" descr="eiffel-tower-paris-fra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533400"/>
            <a:ext cx="2260670" cy="2509014"/>
          </a:xfrm>
          <a:prstGeom prst="rect">
            <a:avLst/>
          </a:prstGeom>
        </p:spPr>
      </p:pic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124200"/>
            <a:ext cx="7696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7.  «  Qu’est-ce que vous ____________ (</a:t>
            </a:r>
            <a:r>
              <a:rPr lang="fr-FR" dirty="0" smtClean="0">
                <a:solidFill>
                  <a:srgbClr val="FF0000"/>
                </a:solidFill>
              </a:rPr>
              <a:t>faire</a:t>
            </a:r>
            <a:r>
              <a:rPr lang="fr-FR" dirty="0" smtClean="0"/>
              <a:t>) après.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1890261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avez</a:t>
            </a:r>
            <a:r>
              <a:rPr lang="en-US" sz="3600" dirty="0" smtClean="0"/>
              <a:t> fait </a:t>
            </a:r>
            <a:endParaRPr lang="en-US" sz="3600" dirty="0"/>
          </a:p>
        </p:txBody>
      </p:sp>
      <p:pic>
        <p:nvPicPr>
          <p:cNvPr id="7" name="Picture 6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85800"/>
            <a:ext cx="2007637" cy="21308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8.  « Après ça,  nous ____________ (</a:t>
            </a:r>
            <a:r>
              <a:rPr lang="fr-FR" dirty="0" smtClean="0">
                <a:solidFill>
                  <a:srgbClr val="FF0000"/>
                </a:solidFill>
              </a:rPr>
              <a:t>être</a:t>
            </a:r>
            <a:r>
              <a:rPr lang="fr-FR" dirty="0" smtClean="0"/>
              <a:t>) à l’aquarium.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67000" y="5257800"/>
            <a:ext cx="24384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 </a:t>
            </a:r>
            <a:r>
              <a:rPr lang="en-US" sz="3600" dirty="0" err="1" smtClean="0"/>
              <a:t>été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8" name="Picture 7" descr="soft_rock_1024_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533400"/>
            <a:ext cx="3197612" cy="20484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9.  Nous ____________ (</a:t>
            </a:r>
            <a:r>
              <a:rPr lang="fr-FR" dirty="0" smtClean="0">
                <a:solidFill>
                  <a:srgbClr val="FF0000"/>
                </a:solidFill>
              </a:rPr>
              <a:t>voir</a:t>
            </a:r>
            <a:r>
              <a:rPr lang="fr-FR" dirty="0" smtClean="0"/>
              <a:t>) des poissons avec des couleurs vives.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67000" y="5257800"/>
            <a:ext cx="24384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 vu  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9" name="Picture 8" descr="fish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381000"/>
            <a:ext cx="3010704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10.  Alexandre ____________ (</a:t>
            </a:r>
            <a:r>
              <a:rPr lang="fr-FR" dirty="0" smtClean="0">
                <a:solidFill>
                  <a:srgbClr val="FF0000"/>
                </a:solidFill>
              </a:rPr>
              <a:t>prendre</a:t>
            </a:r>
            <a:r>
              <a:rPr lang="fr-FR" dirty="0" smtClean="0"/>
              <a:t>) des photos.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33800" y="5029200"/>
            <a:ext cx="12954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</a:t>
            </a:r>
            <a:r>
              <a:rPr lang="en-US" sz="3600" dirty="0" err="1" smtClean="0"/>
              <a:t>pris</a:t>
            </a:r>
            <a:r>
              <a:rPr lang="en-US" sz="3600" dirty="0" smtClean="0"/>
              <a:t>   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9" name="Picture 8" descr="fish-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00" y="381000"/>
            <a:ext cx="3010704" cy="2790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10.  Le guide ____________ (</a:t>
            </a:r>
            <a:r>
              <a:rPr lang="fr-FR" dirty="0" smtClean="0">
                <a:solidFill>
                  <a:srgbClr val="FF0000"/>
                </a:solidFill>
              </a:rPr>
              <a:t>lire</a:t>
            </a:r>
            <a:r>
              <a:rPr lang="fr-FR" dirty="0" smtClean="0"/>
              <a:t>) des informations intéressantes 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733800" y="5029200"/>
            <a:ext cx="12954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</a:t>
            </a:r>
            <a:r>
              <a:rPr lang="en-US" sz="3600" dirty="0" err="1" smtClean="0"/>
              <a:t>lu</a:t>
            </a:r>
            <a:r>
              <a:rPr lang="en-US" sz="3600" dirty="0" smtClean="0"/>
              <a:t>   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8" name="Picture 7" descr="tour-guid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2757" y="533399"/>
            <a:ext cx="2351718" cy="26781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11.  Pour finir,   Alexandre ____________ (</a:t>
            </a:r>
            <a:r>
              <a:rPr lang="fr-FR" dirty="0" smtClean="0">
                <a:solidFill>
                  <a:srgbClr val="FF0000"/>
                </a:solidFill>
              </a:rPr>
              <a:t>acheter</a:t>
            </a:r>
            <a:r>
              <a:rPr lang="fr-FR" dirty="0" smtClean="0"/>
              <a:t>) un gâteau.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505200" y="5105400"/>
            <a:ext cx="22098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a </a:t>
            </a:r>
            <a:r>
              <a:rPr lang="en-US" sz="3600" dirty="0" err="1" smtClean="0"/>
              <a:t>acheté</a:t>
            </a:r>
            <a:endParaRPr lang="en-US" sz="3600" dirty="0"/>
          </a:p>
        </p:txBody>
      </p:sp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  <p:pic>
        <p:nvPicPr>
          <p:cNvPr id="9" name="Picture 8" descr="yp65jn8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896938"/>
            <a:ext cx="2235200" cy="1693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5814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15.  Aurélie dit: « Ils _________ (</a:t>
            </a:r>
            <a:r>
              <a:rPr lang="fr-FR" dirty="0" smtClean="0">
                <a:solidFill>
                  <a:srgbClr val="FF0000"/>
                </a:solidFill>
              </a:rPr>
              <a:t>avoir</a:t>
            </a:r>
            <a:r>
              <a:rPr lang="fr-FR" dirty="0" smtClean="0"/>
              <a:t>) une journée formidable »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67000" y="5029200"/>
            <a:ext cx="21336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ont</a:t>
            </a:r>
            <a:r>
              <a:rPr lang="en-US" sz="3600" dirty="0" smtClean="0"/>
              <a:t> </a:t>
            </a:r>
            <a:r>
              <a:rPr lang="en-US" sz="3600" dirty="0" err="1" smtClean="0"/>
              <a:t>eu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8" name="Picture 7" descr="Picture 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828800"/>
            <a:ext cx="1364084" cy="1447800"/>
          </a:xfrm>
          <a:prstGeom prst="rect">
            <a:avLst/>
          </a:prstGeom>
        </p:spPr>
      </p:pic>
      <p:pic>
        <p:nvPicPr>
          <p:cNvPr id="11" name="Picture 10" descr="Mon amour.jp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6400" y="685800"/>
            <a:ext cx="3161789" cy="24906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6870700" cy="1143000"/>
          </a:xfrm>
        </p:spPr>
        <p:txBody>
          <a:bodyPr>
            <a:normAutofit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3200400"/>
            <a:ext cx="1600200" cy="9144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La fin </a:t>
            </a:r>
            <a:endParaRPr lang="fr-FR" b="1" dirty="0" smtClean="0"/>
          </a:p>
          <a:p>
            <a:endParaRPr lang="fr-FR" dirty="0" smtClean="0"/>
          </a:p>
        </p:txBody>
      </p:sp>
      <p:pic>
        <p:nvPicPr>
          <p:cNvPr id="11" name="Picture 10" descr="Mon amour.jp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981200"/>
            <a:ext cx="5223657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5422900" cy="3581400"/>
          </a:xfrm>
        </p:spPr>
        <p:txBody>
          <a:bodyPr/>
          <a:lstStyle/>
          <a:p>
            <a:r>
              <a:rPr lang="fr-FR" dirty="0" smtClean="0"/>
              <a:t>Alexandre et Leila ont passé l’après-midi ensemble. </a:t>
            </a:r>
          </a:p>
          <a:p>
            <a:r>
              <a:rPr lang="fr-FR" dirty="0" smtClean="0"/>
              <a:t>Mais Julien n’est pas content du tout. </a:t>
            </a:r>
          </a:p>
          <a:p>
            <a:r>
              <a:rPr lang="fr-FR" dirty="0" smtClean="0"/>
              <a:t>Leila raconte à Aurélie ce qu’ils ont fait. </a:t>
            </a:r>
          </a:p>
          <a:p>
            <a:endParaRPr lang="fr-FR" dirty="0" smtClean="0"/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304800"/>
            <a:ext cx="1616075" cy="1873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3200400"/>
            <a:ext cx="1940317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5422900" cy="2362200"/>
          </a:xfrm>
        </p:spPr>
        <p:txBody>
          <a:bodyPr/>
          <a:lstStyle/>
          <a:p>
            <a:r>
              <a:rPr lang="fr-FR" dirty="0" smtClean="0"/>
              <a:t>Complétez les phrases en utilisant la </a:t>
            </a:r>
            <a:r>
              <a:rPr lang="fr-FR" b="1" dirty="0" smtClean="0"/>
              <a:t>bonne forme du passé composé </a:t>
            </a:r>
          </a:p>
          <a:p>
            <a:endParaRPr lang="fr-FR" dirty="0" smtClean="0"/>
          </a:p>
        </p:txBody>
      </p:sp>
      <p:pic>
        <p:nvPicPr>
          <p:cNvPr id="4" name="Picture 3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6600" y="304800"/>
            <a:ext cx="1616075" cy="18738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3200400"/>
            <a:ext cx="1940317" cy="200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743200"/>
            <a:ext cx="8305800" cy="19050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«  1.Le lendemain de ta boum,  j’  _________ (</a:t>
            </a:r>
            <a:r>
              <a:rPr lang="fr-FR" dirty="0" smtClean="0">
                <a:solidFill>
                  <a:srgbClr val="FF0000"/>
                </a:solidFill>
              </a:rPr>
              <a:t>avoir</a:t>
            </a:r>
            <a:r>
              <a:rPr lang="fr-FR" dirty="0" smtClean="0"/>
              <a:t>) rendez-vous au café à 16 heures avec Alexandre. </a:t>
            </a:r>
            <a:endParaRPr lang="fr-FR" b="1" dirty="0" smtClean="0"/>
          </a:p>
          <a:p>
            <a:endParaRPr lang="fr-FR" dirty="0" smtClean="0"/>
          </a:p>
        </p:txBody>
      </p:sp>
      <p:pic>
        <p:nvPicPr>
          <p:cNvPr id="9" name="Picture 8" descr="CafeVivEx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0" y="228600"/>
            <a:ext cx="3400913" cy="22136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57600" y="5029200"/>
            <a:ext cx="117720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ai</a:t>
            </a:r>
            <a:r>
              <a:rPr lang="en-US" sz="3600" dirty="0" smtClean="0"/>
              <a:t> </a:t>
            </a:r>
            <a:r>
              <a:rPr lang="en-US" sz="3600" dirty="0" err="1" smtClean="0"/>
              <a:t>eu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11" name="Picture 10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971800"/>
            <a:ext cx="8077200" cy="11430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2. Nous  _____________ (</a:t>
            </a:r>
            <a:r>
              <a:rPr lang="fr-FR" dirty="0" smtClean="0">
                <a:solidFill>
                  <a:srgbClr val="FF0000"/>
                </a:solidFill>
              </a:rPr>
              <a:t>boire</a:t>
            </a:r>
            <a:r>
              <a:rPr lang="fr-FR" dirty="0" smtClean="0"/>
              <a:t>) un café.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2021181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</a:t>
            </a:r>
            <a:r>
              <a:rPr lang="en-US" sz="3600" dirty="0" err="1" smtClean="0"/>
              <a:t>bu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6" name="Picture 5" descr="cafe-au-lait.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2600" y="304800"/>
            <a:ext cx="2997200" cy="2251075"/>
          </a:xfrm>
          <a:prstGeom prst="rect">
            <a:avLst/>
          </a:prstGeom>
        </p:spPr>
      </p:pic>
      <p:pic>
        <p:nvPicPr>
          <p:cNvPr id="7" name="Picture 6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971800"/>
            <a:ext cx="8077200" cy="990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3. J’  _____________ (</a:t>
            </a:r>
            <a:r>
              <a:rPr lang="fr-FR" dirty="0" smtClean="0">
                <a:solidFill>
                  <a:srgbClr val="FF0000"/>
                </a:solidFill>
              </a:rPr>
              <a:t>être</a:t>
            </a:r>
            <a:r>
              <a:rPr lang="fr-FR" dirty="0" smtClean="0"/>
              <a:t>) en retard.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1326204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ai</a:t>
            </a:r>
            <a:r>
              <a:rPr lang="en-US" sz="3600" dirty="0" smtClean="0"/>
              <a:t> </a:t>
            </a:r>
            <a:r>
              <a:rPr lang="en-US" sz="3600" dirty="0" err="1" smtClean="0"/>
              <a:t>été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7" name="Picture 6" descr="DownloadedFil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19800" y="533400"/>
            <a:ext cx="2387600" cy="2398260"/>
          </a:xfrm>
          <a:prstGeom prst="rect">
            <a:avLst/>
          </a:prstGeom>
        </p:spPr>
      </p:pic>
      <p:pic>
        <p:nvPicPr>
          <p:cNvPr id="8" name="Picture 7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077200" cy="18288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4 a. parce que j’ ____________ (</a:t>
            </a:r>
            <a:r>
              <a:rPr lang="fr-FR" dirty="0" smtClean="0">
                <a:solidFill>
                  <a:srgbClr val="FF0000"/>
                </a:solidFill>
              </a:rPr>
              <a:t>aider</a:t>
            </a:r>
            <a:r>
              <a:rPr lang="fr-FR" dirty="0" smtClean="0"/>
              <a:t>) ma mère dans la cuisine  .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1531789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ai</a:t>
            </a:r>
            <a:r>
              <a:rPr lang="en-US" sz="3600" dirty="0" smtClean="0"/>
              <a:t> </a:t>
            </a:r>
            <a:r>
              <a:rPr lang="en-US" sz="3600" dirty="0" err="1" smtClean="0"/>
              <a:t>aidé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7" name="Picture 6" descr="moth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04800"/>
            <a:ext cx="2438400" cy="2438400"/>
          </a:xfrm>
          <a:prstGeom prst="rect">
            <a:avLst/>
          </a:prstGeom>
        </p:spPr>
      </p:pic>
      <p:pic>
        <p:nvPicPr>
          <p:cNvPr id="8" name="Picture 7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077200" cy="18288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4 b.  et parce que ma sœur et moi ____________ (</a:t>
            </a:r>
            <a:r>
              <a:rPr lang="fr-FR" dirty="0" smtClean="0">
                <a:solidFill>
                  <a:srgbClr val="FF0000"/>
                </a:solidFill>
              </a:rPr>
              <a:t>mettre</a:t>
            </a:r>
            <a:r>
              <a:rPr lang="fr-FR" dirty="0" smtClean="0"/>
              <a:t>) la table .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2207831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</a:t>
            </a:r>
            <a:r>
              <a:rPr lang="en-US" sz="3600" dirty="0" err="1" smtClean="0"/>
              <a:t>mis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7" name="Picture 6" descr="mother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304800"/>
            <a:ext cx="2438400" cy="2438400"/>
          </a:xfrm>
          <a:prstGeom prst="rect">
            <a:avLst/>
          </a:prstGeom>
        </p:spPr>
      </p:pic>
      <p:pic>
        <p:nvPicPr>
          <p:cNvPr id="8" name="Picture 7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5270500" cy="1143000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La rencontre avec Alexandre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124200"/>
            <a:ext cx="8077200" cy="13716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5.Ensuite,  nous ____________ (</a:t>
            </a:r>
            <a:r>
              <a:rPr lang="fr-FR" dirty="0" smtClean="0">
                <a:solidFill>
                  <a:srgbClr val="FF0000"/>
                </a:solidFill>
              </a:rPr>
              <a:t>parler</a:t>
            </a:r>
            <a:r>
              <a:rPr lang="fr-FR" dirty="0" smtClean="0"/>
              <a:t>) de notre visite à Paris. </a:t>
            </a:r>
            <a:endParaRPr lang="fr-FR" b="1" dirty="0" smtClean="0"/>
          </a:p>
          <a:p>
            <a:endParaRPr lang="fr-FR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657600" y="5029200"/>
            <a:ext cx="2520942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avons</a:t>
            </a:r>
            <a:r>
              <a:rPr lang="en-US" sz="3600" dirty="0" smtClean="0"/>
              <a:t> </a:t>
            </a:r>
            <a:r>
              <a:rPr lang="en-US" sz="3600" dirty="0" err="1" smtClean="0"/>
              <a:t>parlé</a:t>
            </a:r>
            <a:r>
              <a:rPr lang="en-US" sz="3600" dirty="0" smtClean="0"/>
              <a:t>  </a:t>
            </a:r>
            <a:endParaRPr lang="en-US" sz="3600" dirty="0"/>
          </a:p>
        </p:txBody>
      </p:sp>
      <p:pic>
        <p:nvPicPr>
          <p:cNvPr id="6" name="Picture 5" descr="eiffel-tower-paris-fran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533400"/>
            <a:ext cx="2260670" cy="2509014"/>
          </a:xfrm>
          <a:prstGeom prst="rect">
            <a:avLst/>
          </a:prstGeom>
        </p:spPr>
      </p:pic>
      <p:pic>
        <p:nvPicPr>
          <p:cNvPr id="8" name="Picture 7" descr="Picture 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447800"/>
            <a:ext cx="914400" cy="10602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1961</TotalTime>
  <Words>283</Words>
  <Application>Microsoft Macintosh PowerPoint</Application>
  <PresentationFormat>On-screen Show (4:3)</PresentationFormat>
  <Paragraphs>54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Gill Sans MT</vt:lpstr>
      <vt:lpstr>Tahoma</vt:lpstr>
      <vt:lpstr>Wingdings 2</vt:lpstr>
      <vt:lpstr>Arial</vt:lpstr>
      <vt:lpstr>Verdana</vt:lpstr>
      <vt:lpstr>Solstice</vt:lpstr>
      <vt:lpstr>UNITÉ 2 T’es branché</vt:lpstr>
      <vt:lpstr>Contexte</vt:lpstr>
      <vt:lpstr>Contexte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  <vt:lpstr>La rencontre avec Alexandre 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GREBERT,VIVIANE</cp:lastModifiedBy>
  <cp:revision>178</cp:revision>
  <dcterms:created xsi:type="dcterms:W3CDTF">2011-10-25T22:05:24Z</dcterms:created>
  <dcterms:modified xsi:type="dcterms:W3CDTF">2016-11-01T14:58:07Z</dcterms:modified>
</cp:coreProperties>
</file>